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0332" y="-893458"/>
            <a:ext cx="10572000" cy="2971051"/>
          </a:xfrm>
        </p:spPr>
        <p:txBody>
          <a:bodyPr/>
          <a:lstStyle/>
          <a:p>
            <a:r>
              <a:rPr lang="de-CH" dirty="0"/>
              <a:t>Awareness-Konzept</a:t>
            </a:r>
            <a:br>
              <a:rPr lang="de-CH" dirty="0"/>
            </a:b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93475" y="5185052"/>
            <a:ext cx="10572000" cy="998033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de-CH" sz="4400" dirty="0"/>
              <a:t>Melde Dich bei der zuständigen Jugendarbeiterin oder beim zuständigen Jugendarbeiter, wenn:</a:t>
            </a:r>
          </a:p>
          <a:p>
            <a:pPr algn="r"/>
            <a:r>
              <a:rPr lang="de-CH" sz="4400" dirty="0"/>
              <a:t> </a:t>
            </a:r>
          </a:p>
          <a:p>
            <a:pPr lvl="0" algn="r"/>
            <a:r>
              <a:rPr lang="de-CH" sz="4400" dirty="0"/>
              <a:t>Du störendes Verhalten beobachtest</a:t>
            </a:r>
          </a:p>
          <a:p>
            <a:pPr lvl="0" algn="r"/>
            <a:r>
              <a:rPr lang="de-CH" sz="4400" dirty="0"/>
              <a:t>Du Dich unwohl fühlst</a:t>
            </a:r>
          </a:p>
          <a:p>
            <a:pPr lvl="0" algn="r"/>
            <a:r>
              <a:rPr lang="de-CH" sz="4400" dirty="0"/>
              <a:t>Du belästigst wirst </a:t>
            </a:r>
          </a:p>
          <a:p>
            <a:pPr lvl="0" algn="r"/>
            <a:r>
              <a:rPr lang="de-CH" sz="4400" dirty="0"/>
              <a:t>Du sonst Hilfe brauchst</a:t>
            </a:r>
          </a:p>
          <a:p>
            <a:pPr algn="r"/>
            <a:r>
              <a:rPr lang="de-CH" dirty="0"/>
              <a:t> </a:t>
            </a:r>
          </a:p>
          <a:p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810001" y="1000491"/>
            <a:ext cx="1068531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de-CH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de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in die Küche oder ins Büro bringen (geschützter Raum)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de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Geraldine Rösti informieren (falls nicht vor Ort 079 360 27 61)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de-CH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nach Bedürfnis, angepasst an die Situation:</a:t>
            </a:r>
          </a:p>
          <a:p>
            <a:pPr>
              <a:spcAft>
                <a:spcPts val="0"/>
              </a:spcAft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CH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Minderjährigen </a:t>
            </a: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Eltern oder andere Vertrauensperson informieren (evtl. Abholung initiieren)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Taxi rufen für die Heimreise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Begleitung ins Spital organisieren (allenfalls Anmeldung Notfall)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Polizei aufbieten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Nachbearbeitung initiieren (Fachstellen, Beratungsstellen, Gesprächsangebot)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e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Störende oder übergriffige Person aus den Räumlichkeiten weisen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Polizei aufbieten</a:t>
            </a:r>
            <a:endParaRPr lang="de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e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10001" y="5294812"/>
            <a:ext cx="4014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"Ist Luisa hier?" dient als Code, um bei Belästigung, Bedrohung oder Angst vor Übergriffen ohne weitere Erklärung Hilfe zu erhalten.</a:t>
            </a:r>
          </a:p>
        </p:txBody>
      </p:sp>
    </p:spTree>
    <p:extLst>
      <p:ext uri="{BB962C8B-B14F-4D97-AF65-F5344CB8AC3E}">
        <p14:creationId xmlns:p14="http://schemas.microsoft.com/office/powerpoint/2010/main" val="1186469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0</TotalTime>
  <Words>141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2</vt:lpstr>
      <vt:lpstr>Zitierfähig</vt:lpstr>
      <vt:lpstr>Awareness-Konzept </vt:lpstr>
    </vt:vector>
  </TitlesOfParts>
  <Company>Informatikzentrum Koeniz-Muri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Awereness-Konzept</dc:title>
  <dc:creator>Rösti Geraldine</dc:creator>
  <cp:lastModifiedBy>Rösti Geraldine</cp:lastModifiedBy>
  <cp:revision>7</cp:revision>
  <cp:lastPrinted>2023-01-26T12:05:11Z</cp:lastPrinted>
  <dcterms:created xsi:type="dcterms:W3CDTF">2022-11-24T13:31:29Z</dcterms:created>
  <dcterms:modified xsi:type="dcterms:W3CDTF">2024-06-04T04:46:31Z</dcterms:modified>
</cp:coreProperties>
</file>